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4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0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A3565E-0665-444F-893C-5D64EE5A3DF1}" type="datetimeFigureOut">
              <a:rPr lang="en-US" smtClean="0">
                <a:solidFill>
                  <a:srgbClr val="ECE9C6"/>
                </a:solidFill>
              </a:rPr>
              <a:pPr/>
              <a:t>9/30/2019</a:t>
            </a:fld>
            <a:endParaRPr lang="en-US">
              <a:solidFill>
                <a:srgbClr val="ECE9C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ECE9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3B098E-10DC-4603-9048-7D62D685D6EA}" type="slidenum">
              <a:rPr lang="en-US" smtClean="0">
                <a:solidFill>
                  <a:srgbClr val="ECE9C6"/>
                </a:solidFill>
              </a:rPr>
              <a:pPr/>
              <a:t>‹#›</a:t>
            </a:fld>
            <a:endParaRPr lang="en-US">
              <a:solidFill>
                <a:srgbClr val="ECE9C6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rgbClr val="ECE9C6">
                        <a:alpha val="60000"/>
                      </a:srgbClr>
                    </a:solidFill>
                  </a:ln>
                  <a:solidFill>
                    <a:srgbClr val="ECE9C6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2645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58139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9050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5938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836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68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78701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411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299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071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586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588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951"/>
            <a:ext cx="9220200" cy="685799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33400" y="854727"/>
            <a:ext cx="2465769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Judged Barrel Racing </a:t>
            </a:r>
          </a:p>
        </p:txBody>
      </p:sp>
      <p:sp>
        <p:nvSpPr>
          <p:cNvPr id="4" name="Rectangle 3"/>
          <p:cNvSpPr/>
          <p:nvPr/>
        </p:nvSpPr>
        <p:spPr>
          <a:xfrm>
            <a:off x="7170410" y="1572282"/>
            <a:ext cx="1012176" cy="19294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Foundation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1895" y="1583383"/>
            <a:ext cx="1024207" cy="1807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Track Cow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114693" y="1572282"/>
            <a:ext cx="1030329" cy="2007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Task Completion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69618" y="825544"/>
            <a:ext cx="2340982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TVCC Stock Horse  Team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152307" y="1563031"/>
            <a:ext cx="1012177" cy="2019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Temperament</a:t>
            </a:r>
            <a:r>
              <a:rPr lang="en-US" sz="800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6E3AF5-2CD4-4A6F-8F87-8B84A47AC6F9}"/>
              </a:ext>
            </a:extLst>
          </p:cNvPr>
          <p:cNvSpPr/>
          <p:nvPr/>
        </p:nvSpPr>
        <p:spPr>
          <a:xfrm>
            <a:off x="5104270" y="1788876"/>
            <a:ext cx="506203" cy="63953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Time: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+ or –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(.5, 1.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1.5, 2)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87637943-FAF2-4519-82D2-C58197897F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3257" y="1773018"/>
            <a:ext cx="511646" cy="655312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335D61B2-6DB9-4942-A9E1-18DF943258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4404" y="1763193"/>
            <a:ext cx="500007" cy="697929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AF744CCB-0016-4F6C-ADE0-A68B2224CB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8094" y="1753926"/>
            <a:ext cx="526520" cy="71305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93874407-EC25-4ABF-B0F9-E188B0E3710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44877" y="1757712"/>
            <a:ext cx="543470" cy="670618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23CE7547-CEAB-4666-B863-211EE50EBC0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65080" y="1763193"/>
            <a:ext cx="535281" cy="6651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2153" y="1763450"/>
            <a:ext cx="510643" cy="7071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A1E81A0-CE24-4BE5-B647-7F2D06137F3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18513" y="156371"/>
            <a:ext cx="2438611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9283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27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Book Antiqua</vt:lpstr>
      <vt:lpstr>Wingdings</vt:lpstr>
      <vt:lpstr>Hardcover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amaiablack</dc:creator>
  <cp:lastModifiedBy>Wade Black</cp:lastModifiedBy>
  <cp:revision>47</cp:revision>
  <cp:lastPrinted>2019-03-14T16:20:05Z</cp:lastPrinted>
  <dcterms:created xsi:type="dcterms:W3CDTF">2019-01-25T06:09:22Z</dcterms:created>
  <dcterms:modified xsi:type="dcterms:W3CDTF">2019-09-30T15:05:56Z</dcterms:modified>
</cp:coreProperties>
</file>